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9" r:id="rId4"/>
    <p:sldId id="260" r:id="rId5"/>
    <p:sldId id="264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10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       Hospital Emergency Room Dashboard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721A41-2139-B61F-A668-C2E1D0AFF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8934"/>
            <a:ext cx="12192000" cy="538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BE1A3E-26DF-CCD0-2D9E-A0BAE3D3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EC5861-B231-CE75-6938-C2EC1D91F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9AB680-A8FE-424C-3C25-E4A4776F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FD7AE-1828-E41D-4758-E3629C767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F2238C-F5AF-9C26-CFCB-C8D45A46D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CD151-B309-4F3D-D6FE-AD04E7CF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96786A-D175-56FE-9600-B65ED8EAC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" y="1468934"/>
            <a:ext cx="12192000" cy="538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0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8069</TotalTime>
  <Words>336</Words>
  <Application>Microsoft Office PowerPoint</Application>
  <PresentationFormat>Widescreen</PresentationFormat>
  <Paragraphs>27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Microsoft Sans Serif</vt:lpstr>
      <vt:lpstr>Office Theme</vt:lpstr>
      <vt:lpstr>        Hospital Emergency Room Dashboard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Sharivirala Ramya</cp:lastModifiedBy>
  <cp:revision>15</cp:revision>
  <dcterms:created xsi:type="dcterms:W3CDTF">2025-01-20T11:39:00Z</dcterms:created>
  <dcterms:modified xsi:type="dcterms:W3CDTF">2025-06-04T14:05:13Z</dcterms:modified>
</cp:coreProperties>
</file>

<file path=docProps/thumbnail.jpeg>
</file>